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9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74" r:id="rId13"/>
    <p:sldId id="275" r:id="rId14"/>
    <p:sldId id="267" r:id="rId15"/>
    <p:sldId id="271" r:id="rId16"/>
    <p:sldId id="269" r:id="rId17"/>
    <p:sldId id="268" r:id="rId18"/>
    <p:sldId id="270" r:id="rId19"/>
    <p:sldId id="273" r:id="rId20"/>
    <p:sldId id="272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21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35160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72999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568323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58538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25152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49221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262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236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039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228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823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687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132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610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400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544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AAD347D-5ACD-4C99-B74B-A9C85AD731AF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288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  <p:sldLayoutId id="2147483894" r:id="rId15"/>
    <p:sldLayoutId id="2147483895" r:id="rId16"/>
    <p:sldLayoutId id="2147483896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dms-educational.eu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dms-educational.eu/covid-19/unterrichtsmaterialien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hyperlink" Target="https://www.dms-educational.eu/covid-19/unterrichtsmaterialien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823" y="482132"/>
            <a:ext cx="5696724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9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19" y="389015"/>
            <a:ext cx="4648618" cy="345146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700734" y="5278583"/>
            <a:ext cx="7490280" cy="9227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AT" sz="3200" b="1" dirty="0">
                <a:latin typeface="Abadi MT Condensed" panose="020B0506030101010103" pitchFamily="34" charset="0"/>
              </a:rPr>
              <a:t>HALTE DICH AN DIE </a:t>
            </a:r>
            <a:r>
              <a:rPr lang="de-AT" sz="3200" b="1" dirty="0" smtClean="0">
                <a:latin typeface="Abadi MT Condensed" panose="020B0506030101010103" pitchFamily="34" charset="0"/>
              </a:rPr>
              <a:t>LANDESWEITEN </a:t>
            </a:r>
            <a:r>
              <a:rPr lang="de-AT" sz="3200" b="1" dirty="0">
                <a:latin typeface="Abadi MT Condensed" panose="020B0506030101010103" pitchFamily="34" charset="0"/>
              </a:rPr>
              <a:t>RICHTLINIEN </a:t>
            </a:r>
            <a:endParaRPr lang="nl-NL" sz="3200" dirty="0">
              <a:latin typeface="Abadi MT Condensed" panose="020B05060301010101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990" y="2314585"/>
            <a:ext cx="7026894" cy="305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5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689" y="1756995"/>
            <a:ext cx="3002700" cy="2130035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623454" y="5270270"/>
            <a:ext cx="11163993" cy="9227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AT" sz="3200" dirty="0">
                <a:latin typeface="Abadi MT Condensed" panose="020B0506030101010103" pitchFamily="34" charset="0"/>
              </a:rPr>
              <a:t>Gestalte eine Wand für die Helden und die Opfer der Coronapandämie.</a:t>
            </a:r>
            <a:endParaRPr lang="nl-NL" sz="3200" dirty="0">
              <a:latin typeface="Abadi MT Condensed" panose="020B05060301010101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430" y="2270276"/>
            <a:ext cx="1548518" cy="11034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955" y="3362841"/>
            <a:ext cx="1555875" cy="11038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530" y="1207708"/>
            <a:ext cx="1555875" cy="10985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015" y="3386644"/>
            <a:ext cx="1550619" cy="10933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444" y="3361243"/>
            <a:ext cx="1550619" cy="109857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305" y="1207708"/>
            <a:ext cx="1550619" cy="10985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727" y="1188164"/>
            <a:ext cx="1555875" cy="10933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767" y="3357585"/>
            <a:ext cx="1561132" cy="11090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602" y="1174220"/>
            <a:ext cx="1550619" cy="109331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089" y="2282533"/>
            <a:ext cx="1550619" cy="109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2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07322" y="5237019"/>
            <a:ext cx="11255433" cy="9227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AT" sz="3200" dirty="0">
                <a:latin typeface="Abadi MT Condensed" panose="020B0506030101010103" pitchFamily="34" charset="0"/>
              </a:rPr>
              <a:t>Gestalte auch eine schöne Karte für die Helden und/oder Opfer von Corona.</a:t>
            </a:r>
            <a:endParaRPr lang="nl-NL" sz="3200" dirty="0">
              <a:latin typeface="Abadi MT Condensed" panose="020B05060301010101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60" y="408517"/>
            <a:ext cx="6620397" cy="467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2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3446" y="5411585"/>
            <a:ext cx="6525491" cy="922711"/>
          </a:xfrm>
        </p:spPr>
        <p:txBody>
          <a:bodyPr>
            <a:normAutofit/>
          </a:bodyPr>
          <a:lstStyle/>
          <a:p>
            <a:r>
              <a:rPr lang="de-AT" sz="3200" dirty="0">
                <a:effectLst/>
                <a:latin typeface="Abadi MT Condensed" panose="020B0506030101010103" pitchFamily="34" charset="0"/>
              </a:rPr>
              <a:t>Klebe Deine Karte auf das Plakat!</a:t>
            </a:r>
            <a:endParaRPr lang="nl-NL" sz="3200" dirty="0">
              <a:effectLst/>
              <a:latin typeface="Abadi MT Condensed" panose="020B05060301010101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6434">
            <a:off x="7943221" y="3212877"/>
            <a:ext cx="3270649" cy="23198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3118">
            <a:off x="7729609" y="548762"/>
            <a:ext cx="3169236" cy="22365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57" y="520717"/>
            <a:ext cx="6468400" cy="458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6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56" y="744262"/>
            <a:ext cx="4928940" cy="302971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30513" y="5609536"/>
            <a:ext cx="10856934" cy="9227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AT" sz="3200" dirty="0">
                <a:latin typeface="Abadi MT Condensed" panose="020B0506030101010103" pitchFamily="34" charset="0"/>
              </a:rPr>
              <a:t>Wer sind die Helden?</a:t>
            </a:r>
            <a:endParaRPr lang="nl-NL" sz="3200" dirty="0">
              <a:latin typeface="Abadi MT Condensed" panose="020B0506030101010103" pitchFamily="34" charset="0"/>
            </a:endParaRPr>
          </a:p>
          <a:p>
            <a:r>
              <a:rPr lang="de-AT" sz="3200" dirty="0">
                <a:latin typeface="Abadi MT Condensed" panose="020B0506030101010103" pitchFamily="34" charset="0"/>
              </a:rPr>
              <a:t>Ärzte und Krankenschwestern, aber auch die Reinigungskräfte und anderes Pflegepersonal. Zu viele, um sie alle aufzuzählen. </a:t>
            </a:r>
            <a:endParaRPr lang="nl-NL" sz="3200" dirty="0">
              <a:latin typeface="Abadi MT Condensed" panose="020B05060301010101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555" y="744262"/>
            <a:ext cx="3877392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6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885" y="855889"/>
            <a:ext cx="3211885" cy="402368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30513" y="5514110"/>
            <a:ext cx="10856934" cy="9227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AT" sz="3200" dirty="0">
                <a:latin typeface="Abadi MT Condensed" panose="020B0506030101010103" pitchFamily="34" charset="0"/>
              </a:rPr>
              <a:t>Die entscheidenden Berufe: </a:t>
            </a:r>
            <a:endParaRPr lang="nl-NL" sz="3200" dirty="0">
              <a:latin typeface="Abadi MT Condensed" panose="020B0506030101010103" pitchFamily="34" charset="0"/>
            </a:endParaRPr>
          </a:p>
          <a:p>
            <a:r>
              <a:rPr lang="de-AT" sz="3200" dirty="0">
                <a:latin typeface="Abadi MT Condensed" panose="020B0506030101010103" pitchFamily="34" charset="0"/>
              </a:rPr>
              <a:t>ApothekerInnen, LastwagenfahrerInnen und Postangestellte, aber auch KassiererInnen, RegalbefüllerInnen usw. </a:t>
            </a:r>
            <a:endParaRPr lang="nl-NL" sz="3200" dirty="0">
              <a:latin typeface="Abadi MT Condensed" panose="020B05060301010101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52" y="326403"/>
            <a:ext cx="4448123" cy="415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8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3822" y="5745562"/>
            <a:ext cx="7181241" cy="731519"/>
          </a:xfrm>
        </p:spPr>
        <p:txBody>
          <a:bodyPr>
            <a:noAutofit/>
          </a:bodyPr>
          <a:lstStyle/>
          <a:p>
            <a:r>
              <a:rPr lang="de-AT" sz="3200" dirty="0">
                <a:effectLst/>
                <a:latin typeface="Abadi MT Condensed" panose="020B0506030101010103" pitchFamily="34" charset="0"/>
              </a:rPr>
              <a:t>Und nicht zu vergessen: unsere LehrerInnen!</a:t>
            </a:r>
            <a:endParaRPr lang="nl-NL" sz="3200" dirty="0">
              <a:effectLst/>
              <a:latin typeface="Abadi MT Condensed" panose="020B05060301010101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99" y="175718"/>
            <a:ext cx="5112328" cy="566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2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56935" y="5353396"/>
            <a:ext cx="7714723" cy="10858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AT" sz="3200" dirty="0">
                <a:latin typeface="Abadi MT Condensed" panose="020B0506030101010103" pitchFamily="34" charset="0"/>
              </a:rPr>
              <a:t>Wer sind die Opfer?</a:t>
            </a:r>
            <a:endParaRPr lang="nl-NL" sz="3200" dirty="0">
              <a:latin typeface="Abadi MT Condensed" panose="020B0506030101010103" pitchFamily="34" charset="0"/>
            </a:endParaRPr>
          </a:p>
          <a:p>
            <a:r>
              <a:rPr lang="de-AT" sz="3200" dirty="0">
                <a:latin typeface="Abadi MT Condensed" panose="020B0506030101010103" pitchFamily="34" charset="0"/>
              </a:rPr>
              <a:t>Natürlich vor allem die Menschen, die daran erkranken und im schlimmsten Fall daran sterben.</a:t>
            </a:r>
            <a:endParaRPr lang="nl-NL" sz="3200" dirty="0">
              <a:latin typeface="Abadi MT Condensed" panose="020B05060301010101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022" y="207146"/>
            <a:ext cx="5308295" cy="508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5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898669"/>
            <a:ext cx="11564470" cy="2452744"/>
          </a:xfrm>
        </p:spPr>
        <p:txBody>
          <a:bodyPr>
            <a:noAutofit/>
          </a:bodyPr>
          <a:lstStyle/>
          <a:p>
            <a:pPr algn="l"/>
            <a:r>
              <a:rPr lang="de-AT" sz="3200" dirty="0">
                <a:effectLst/>
                <a:latin typeface="Abadi MT Condensed" panose="020B0506030101010103" pitchFamily="34" charset="0"/>
              </a:rPr>
              <a:t>Aber es gibt noch mehr Opfer</a:t>
            </a:r>
            <a:r>
              <a:rPr lang="nl-NL" sz="3200" dirty="0">
                <a:effectLst/>
                <a:latin typeface="Abadi MT Condensed" panose="020B0506030101010103" pitchFamily="34" charset="0"/>
              </a:rPr>
              <a:t/>
            </a:r>
            <a:br>
              <a:rPr lang="nl-NL" sz="3200" dirty="0">
                <a:effectLst/>
                <a:latin typeface="Abadi MT Condensed" panose="020B0506030101010103" pitchFamily="34" charset="0"/>
              </a:rPr>
            </a:br>
            <a:r>
              <a:rPr lang="de-AT" sz="3200" dirty="0">
                <a:effectLst/>
                <a:latin typeface="Abadi MT Condensed" panose="020B0506030101010103" pitchFamily="34" charset="0"/>
              </a:rPr>
              <a:t>Die Personen, die ein Café, Restaurant oder Fitnessstudio besitzen oder darin arbeiten. Aber auch: FriseurInnen, TaxifahrerInnen, PhysiotherapeutInnen, </a:t>
            </a:r>
            <a:r>
              <a:rPr lang="de-AT" sz="3200" dirty="0" smtClean="0">
                <a:effectLst/>
                <a:latin typeface="Abadi MT Condensed" panose="020B0506030101010103" pitchFamily="34" charset="0"/>
              </a:rPr>
              <a:t>ZahnärztInnen</a:t>
            </a:r>
            <a:r>
              <a:rPr lang="de-AT" sz="3200" dirty="0">
                <a:effectLst/>
                <a:latin typeface="Abadi MT Condensed" panose="020B0506030101010103" pitchFamily="34" charset="0"/>
              </a:rPr>
              <a:t>, ZeitarbeitnehmerInnen und Catering-Personal usw. </a:t>
            </a:r>
            <a:endParaRPr lang="nl-NL" sz="3200" dirty="0">
              <a:effectLst/>
              <a:latin typeface="Abadi MT Condensed" panose="020B05060301010101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19" y="323223"/>
            <a:ext cx="5535741" cy="35754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017" y="843820"/>
            <a:ext cx="4440945" cy="362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9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628" y="257524"/>
            <a:ext cx="8208108" cy="1070949"/>
          </a:xfrm>
        </p:spPr>
        <p:txBody>
          <a:bodyPr>
            <a:noAutofit/>
          </a:bodyPr>
          <a:lstStyle/>
          <a:p>
            <a:r>
              <a:rPr lang="de-AT" sz="3200" b="1" dirty="0">
                <a:effectLst/>
                <a:latin typeface="Abadi MT Condensed" panose="020B0506030101010103" pitchFamily="34" charset="0"/>
              </a:rPr>
              <a:t>Wir können das Coronavirus nicht stoppen. </a:t>
            </a:r>
            <a:r>
              <a:rPr lang="nl-NL" sz="3200" dirty="0">
                <a:effectLst/>
                <a:latin typeface="Abadi MT Condensed" panose="020B0506030101010103" pitchFamily="34" charset="0"/>
              </a:rPr>
              <a:t/>
            </a:r>
            <a:br>
              <a:rPr lang="nl-NL" sz="3200" dirty="0">
                <a:effectLst/>
                <a:latin typeface="Abadi MT Condensed" panose="020B0506030101010103" pitchFamily="34" charset="0"/>
              </a:rPr>
            </a:br>
            <a:r>
              <a:rPr lang="de-AT" sz="3200" b="1" dirty="0">
                <a:effectLst/>
                <a:latin typeface="Abadi MT Condensed" panose="020B0506030101010103" pitchFamily="34" charset="0"/>
              </a:rPr>
              <a:t>Das Einsamkeitsvirus aber schon!</a:t>
            </a:r>
            <a:endParaRPr lang="nl-NL" sz="3200" b="1" dirty="0">
              <a:effectLst/>
              <a:latin typeface="Abadi MT Condensed" panose="020B05060301010101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830" y="1392360"/>
            <a:ext cx="4061326" cy="408772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166012" y="5629373"/>
            <a:ext cx="8215117" cy="9227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AT" sz="3200" b="1" dirty="0">
                <a:latin typeface="Abadi MT Condensed" panose="020B0506030101010103" pitchFamily="34" charset="0"/>
                <a:cs typeface="Calibri Light" panose="020F0302020204030204" pitchFamily="34" charset="0"/>
              </a:rPr>
              <a:t>Das Herz unserer Gemeinschaft schlägt weiter. </a:t>
            </a:r>
            <a:endParaRPr lang="nl-NL" sz="3200" dirty="0">
              <a:latin typeface="Abadi MT Condensed" panose="020B0506030101010103" pitchFamily="34" charset="0"/>
              <a:cs typeface="Calibri Light" panose="020F0302020204030204" pitchFamily="34" charset="0"/>
            </a:endParaRPr>
          </a:p>
          <a:p>
            <a:pPr algn="ctr"/>
            <a:r>
              <a:rPr lang="de-AT" sz="3200" b="1" dirty="0">
                <a:latin typeface="Abadi MT Condensed" panose="020B0506030101010103" pitchFamily="34" charset="0"/>
                <a:cs typeface="Calibri Light" panose="020F0302020204030204" pitchFamily="34" charset="0"/>
              </a:rPr>
              <a:t>Wachsamkeit, Solidarität und Wärme. </a:t>
            </a:r>
            <a:endParaRPr lang="nl-NL" sz="3200" dirty="0">
              <a:latin typeface="Abadi MT Condensed" panose="020B0506030101010103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59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35522" y="4519085"/>
            <a:ext cx="6045200" cy="1269410"/>
          </a:xfrm>
        </p:spPr>
        <p:txBody>
          <a:bodyPr>
            <a:noAutofit/>
          </a:bodyPr>
          <a:lstStyle/>
          <a:p>
            <a:r>
              <a:rPr lang="de-AT" sz="4800" b="1" dirty="0">
                <a:effectLst/>
                <a:latin typeface="Abadi MT Condensed" panose="020B0506030101010103" pitchFamily="34" charset="0"/>
              </a:rPr>
              <a:t>Covid-19 für Dummies</a:t>
            </a:r>
            <a:endParaRPr lang="nl-NL" sz="4800" dirty="0">
              <a:latin typeface="Abadi MT Condensed" panose="020B05060301010101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119" y="471451"/>
            <a:ext cx="3818006" cy="420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2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556439" y="5444834"/>
            <a:ext cx="11139567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nl-NL" b="1" dirty="0"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493" y="1439913"/>
            <a:ext cx="3168668" cy="43068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3406" y="705530"/>
            <a:ext cx="4044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3200" b="1" dirty="0" smtClean="0">
                <a:latin typeface="Abadi MT Condensed" panose="020B0506030101010103" pitchFamily="34" charset="0"/>
                <a:ea typeface="Calibri" panose="020F0502020204030204" pitchFamily="34" charset="0"/>
                <a:cs typeface="Arial" panose="020B0604020202020204" pitchFamily="34" charset="0"/>
              </a:rPr>
              <a:t>Einsam durch die Corona, </a:t>
            </a:r>
            <a:endParaRPr lang="nl-NL" sz="3200" dirty="0">
              <a:latin typeface="Abadi MT Condensed" panose="020B05060301010101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86311" y="5290769"/>
            <a:ext cx="39421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AT" sz="3200" b="1" dirty="0">
                <a:latin typeface="Abadi MT Condensed" panose="020B05060301010101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aber von Liebe umgeben.</a:t>
            </a:r>
            <a:endParaRPr lang="nl-NL" sz="3200" dirty="0">
              <a:latin typeface="Abadi MT Condensed" panose="020B050603010101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69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556439" y="5444834"/>
            <a:ext cx="11139567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nl-NL" b="1" dirty="0"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04" y="444728"/>
            <a:ext cx="3906981" cy="4395354"/>
          </a:xfrm>
          <a:prstGeom prst="rect">
            <a:avLst/>
          </a:prstGeom>
        </p:spPr>
      </p:pic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40" y="6274669"/>
            <a:ext cx="3673519" cy="2473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77724" y="4770634"/>
            <a:ext cx="470404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AT" sz="3200" b="1" dirty="0">
                <a:latin typeface="Abadi MT Condensed" panose="020B05060301010101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Achte auch auf unsere </a:t>
            </a:r>
            <a:r>
              <a:rPr lang="de-AT" sz="3200" b="1" dirty="0" smtClean="0">
                <a:latin typeface="Abadi MT Condensed" panose="020B0506030101010103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Rechte</a:t>
            </a:r>
            <a:br>
              <a:rPr lang="de-AT" sz="3200" b="1" dirty="0" smtClean="0">
                <a:latin typeface="Abadi MT Condensed" panose="020B0506030101010103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AT" sz="3200" b="1" dirty="0">
                <a:latin typeface="Abadi MT Condensed" panose="020B0506030101010103" pitchFamily="34" charset="0"/>
              </a:rPr>
              <a:t>Vielen Dank</a:t>
            </a:r>
            <a:r>
              <a:rPr lang="de-AT" sz="3200" b="1" dirty="0" smtClean="0">
                <a:latin typeface="Abadi MT Condensed" panose="020B0506030101010103" pitchFamily="34" charset="0"/>
              </a:rPr>
              <a:t>!</a:t>
            </a:r>
            <a:endParaRPr lang="nl-NL" sz="3200" dirty="0">
              <a:latin typeface="Abadi MT Condensed" panose="020B050603010101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78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556439" y="5444834"/>
            <a:ext cx="11139567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nl-NL" b="1" dirty="0"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97745" y="5937177"/>
            <a:ext cx="3531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effectLst/>
                <a:hlinkClick r:id="rId2"/>
              </a:rPr>
              <a:t>DMS educational</a:t>
            </a:r>
            <a:endParaRPr lang="nl-NL" sz="3200" b="1" dirty="0"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03269" y="141393"/>
            <a:ext cx="69143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4000" b="1" dirty="0" smtClean="0">
                <a:latin typeface="Abadi MT Condensed" panose="020B0506030101010103" pitchFamily="34" charset="0"/>
              </a:rPr>
              <a:t>Unterrichtspaket: </a:t>
            </a:r>
            <a:r>
              <a:rPr lang="de-AT" sz="4000" b="1" dirty="0">
                <a:latin typeface="Abadi MT Condensed" panose="020B0506030101010103" pitchFamily="34" charset="0"/>
              </a:rPr>
              <a:t>Zurück zur </a:t>
            </a:r>
            <a:r>
              <a:rPr lang="de-AT" sz="4000" b="1" dirty="0" smtClean="0">
                <a:latin typeface="Abadi MT Condensed" panose="020B0506030101010103" pitchFamily="34" charset="0"/>
              </a:rPr>
              <a:t>Schule</a:t>
            </a:r>
            <a:endParaRPr lang="nl-NL" sz="4000" dirty="0">
              <a:latin typeface="Abadi MT Condensed" panose="020B05060301010101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60" y="849279"/>
            <a:ext cx="7315760" cy="496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2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556439" y="5444834"/>
            <a:ext cx="11139567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nl-NL" b="1" dirty="0"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6" y="152727"/>
            <a:ext cx="11160204" cy="29710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918" y="2434973"/>
            <a:ext cx="4131205" cy="40252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588179" y="4713224"/>
            <a:ext cx="21078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>
                <a:hlinkClick r:id="rId4"/>
              </a:rPr>
              <a:t>DMS educational</a:t>
            </a:r>
            <a:endParaRPr lang="nl-NL" dirty="0"/>
          </a:p>
        </p:txBody>
      </p:sp>
      <p:sp>
        <p:nvSpPr>
          <p:cNvPr id="10" name="Rectangle 9"/>
          <p:cNvSpPr/>
          <p:nvPr/>
        </p:nvSpPr>
        <p:spPr>
          <a:xfrm>
            <a:off x="9733394" y="4054588"/>
            <a:ext cx="18173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/>
              <a:t>Postern</a:t>
            </a:r>
            <a:endParaRPr lang="nl-NL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731">
            <a:off x="399665" y="3375583"/>
            <a:ext cx="2154377" cy="30446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1503">
            <a:off x="2264175" y="3440094"/>
            <a:ext cx="2175900" cy="306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1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249719"/>
            <a:ext cx="10452100" cy="922711"/>
          </a:xfrm>
        </p:spPr>
        <p:txBody>
          <a:bodyPr>
            <a:noAutofit/>
          </a:bodyPr>
          <a:lstStyle/>
          <a:p>
            <a:r>
              <a:rPr lang="de-AT" sz="3200" b="1" dirty="0">
                <a:effectLst/>
                <a:latin typeface="Abadi MT Condensed" panose="020B0506030101010103" pitchFamily="34" charset="0"/>
              </a:rPr>
              <a:t>KEINE INFEKTION FÜR ANDERE MENSCHEN MÖGLICH MACHEN</a:t>
            </a:r>
            <a:endParaRPr lang="nl-NL" sz="3200" dirty="0">
              <a:effectLst/>
              <a:latin typeface="Abadi MT Condensed" panose="020B05060301010101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227" y="559464"/>
            <a:ext cx="8447802" cy="439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4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643" y="1489084"/>
            <a:ext cx="8820157" cy="342373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22400" y="5291745"/>
            <a:ext cx="9334500" cy="9227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AT" sz="3200" b="1" dirty="0">
                <a:latin typeface="Abadi MT Condensed" panose="020B0506030101010103" pitchFamily="34" charset="0"/>
              </a:rPr>
              <a:t>DENK AN DIE SCHWÄCHEREN MITGLIEDER DER GESELLSCHAFT</a:t>
            </a:r>
            <a:endParaRPr lang="nl-NL" sz="3200" dirty="0">
              <a:latin typeface="Abadi MT Condensed" panose="020B050603010101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77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11" y="852785"/>
            <a:ext cx="10427956" cy="416302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05001" y="5253645"/>
            <a:ext cx="9004300" cy="9227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AT" sz="3200" b="1" dirty="0">
                <a:latin typeface="Abadi MT Condensed" panose="020B0506030101010103" pitchFamily="34" charset="0"/>
              </a:rPr>
              <a:t>DEN KONTAKT MIT KRANKEN MENSCHEN VERMEIDEN</a:t>
            </a:r>
            <a:endParaRPr lang="nl-NL" sz="3200" dirty="0">
              <a:latin typeface="Abadi MT Condensed" panose="020B050603010101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52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25" y="1202573"/>
            <a:ext cx="11179863" cy="367422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870200" y="5406044"/>
            <a:ext cx="7531100" cy="9227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AT" sz="3200" b="1" dirty="0">
                <a:latin typeface="Abadi MT Condensed" panose="020B0506030101010103" pitchFamily="34" charset="0"/>
              </a:rPr>
              <a:t>HALTE ABSTAND VON ANDEREN MENSCHEN</a:t>
            </a:r>
            <a:endParaRPr lang="nl-NL" sz="3200" dirty="0">
              <a:latin typeface="Abadi MT Condensed" panose="020B050603010101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74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477" y="3435373"/>
            <a:ext cx="4240003" cy="922711"/>
          </a:xfrm>
        </p:spPr>
        <p:txBody>
          <a:bodyPr>
            <a:normAutofit/>
          </a:bodyPr>
          <a:lstStyle/>
          <a:p>
            <a:r>
              <a:rPr lang="de-AT" sz="3200" b="1" dirty="0">
                <a:effectLst/>
                <a:latin typeface="Abadi MT Condensed" panose="020B0506030101010103" pitchFamily="34" charset="0"/>
              </a:rPr>
              <a:t>GIB UNS NICHT DIE HAND </a:t>
            </a:r>
            <a:endParaRPr lang="nl-NL" sz="3200" dirty="0">
              <a:latin typeface="Abadi MT Condensed" panose="020B05060301010101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82" y="609320"/>
            <a:ext cx="6165558" cy="30067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477" y="228874"/>
            <a:ext cx="4483688" cy="32874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434" y="2065589"/>
            <a:ext cx="4569161" cy="351557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03140" y="5461000"/>
            <a:ext cx="5634724" cy="8502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 smtClean="0">
                <a:latin typeface="Abadi MT Condensed" panose="020B0506030101010103" pitchFamily="34" charset="0"/>
              </a:rPr>
              <a:t>NUR DEIN SCHÖNSTES LÄCHELN.</a:t>
            </a:r>
            <a:endParaRPr lang="nl-NL" sz="3200" dirty="0">
              <a:latin typeface="Abadi MT Condensed" panose="020B050603010101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00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908079" y="5253645"/>
            <a:ext cx="4188518" cy="9227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>
                <a:latin typeface="Abadi MT Condensed" panose="020B0506030101010103" pitchFamily="34" charset="0"/>
              </a:rPr>
              <a:t>Was regelmatig je </a:t>
            </a:r>
            <a:r>
              <a:rPr lang="nl-NL" sz="3200" dirty="0" smtClean="0">
                <a:latin typeface="Abadi MT Condensed" panose="020B0506030101010103" pitchFamily="34" charset="0"/>
              </a:rPr>
              <a:t>handen.</a:t>
            </a:r>
            <a:endParaRPr lang="nl-NL" sz="3200" dirty="0">
              <a:latin typeface="Abadi MT Condensed" panose="020B05060301010101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506" y="702270"/>
            <a:ext cx="6791533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4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809333" y="5472709"/>
            <a:ext cx="6560578" cy="9227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AT" sz="3200" b="1" dirty="0">
                <a:latin typeface="Abadi MT Condensed" panose="020B0506030101010103" pitchFamily="34" charset="0"/>
              </a:rPr>
              <a:t>HUSTE UND NIESE IN DEINEN ELLBOGEN </a:t>
            </a:r>
            <a:endParaRPr lang="nl-NL" sz="3200" dirty="0">
              <a:latin typeface="Abadi MT Condensed" panose="020B05060301010101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365" y="550850"/>
            <a:ext cx="7973028" cy="468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4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1706</TotalTime>
  <Words>209</Words>
  <Application>Microsoft Office PowerPoint</Application>
  <PresentationFormat>Widescreen</PresentationFormat>
  <Paragraphs>31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Abadi MT Condensed</vt:lpstr>
      <vt:lpstr>Arial</vt:lpstr>
      <vt:lpstr>Calibri</vt:lpstr>
      <vt:lpstr>Calibri Light</vt:lpstr>
      <vt:lpstr>Calisto MT</vt:lpstr>
      <vt:lpstr>Trebuchet MS</vt:lpstr>
      <vt:lpstr>Wingdings 2</vt:lpstr>
      <vt:lpstr>Wingdings 3</vt:lpstr>
      <vt:lpstr>Slate</vt:lpstr>
      <vt:lpstr>PowerPoint Presentation</vt:lpstr>
      <vt:lpstr>Covid-19 für Dummies</vt:lpstr>
      <vt:lpstr>KEINE INFEKTION FÜR ANDERE MENSCHEN MÖGLICH MACHEN</vt:lpstr>
      <vt:lpstr>PowerPoint Presentation</vt:lpstr>
      <vt:lpstr>PowerPoint Presentation</vt:lpstr>
      <vt:lpstr>PowerPoint Presentation</vt:lpstr>
      <vt:lpstr>GIB UNS NICHT DIE HAND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Klebe Deine Karte auf das Plakat!</vt:lpstr>
      <vt:lpstr>PowerPoint Presentation</vt:lpstr>
      <vt:lpstr>PowerPoint Presentation</vt:lpstr>
      <vt:lpstr>Und nicht zu vergessen: unsere LehrerInnen!</vt:lpstr>
      <vt:lpstr>PowerPoint Presentation</vt:lpstr>
      <vt:lpstr>Aber es gibt noch mehr Opfer Die Personen, die ein Café, Restaurant oder Fitnessstudio besitzen oder darin arbeiten. Aber auch: FriseurInnen, TaxifahrerInnen, PhysiotherapeutInnen, ZahnärztInnen, ZeitarbeitnehmerInnen und Catering-Personal usw. </vt:lpstr>
      <vt:lpstr>Wir können das Coronavirus nicht stoppen.  Das Einsamkeitsvirus aber schon!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 19</dc:title>
  <dc:creator>Gebruiker</dc:creator>
  <cp:lastModifiedBy>Gebruiker</cp:lastModifiedBy>
  <cp:revision>75</cp:revision>
  <dcterms:created xsi:type="dcterms:W3CDTF">2020-04-10T05:48:09Z</dcterms:created>
  <dcterms:modified xsi:type="dcterms:W3CDTF">2020-05-11T08:18:43Z</dcterms:modified>
</cp:coreProperties>
</file>